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240088" cy="1800225"/>
  <p:notesSz cx="6858000" cy="9144000"/>
  <p:defaultTextStyle>
    <a:defPPr>
      <a:defRPr lang="ru-RU"/>
    </a:defPPr>
    <a:lvl1pPr marL="0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47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181"/>
    <a:srgbClr val="40E2D7"/>
    <a:srgbClr val="B7D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9" autoAdjust="0"/>
    <p:restoredTop sz="94660"/>
  </p:normalViewPr>
  <p:slideViewPr>
    <p:cSldViewPr snapToGrid="0">
      <p:cViewPr varScale="1">
        <p:scale>
          <a:sx n="396" d="100"/>
          <a:sy n="396" d="100"/>
        </p:scale>
        <p:origin x="112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11" y="294620"/>
            <a:ext cx="2430066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945535"/>
            <a:ext cx="2430066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64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6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95846"/>
            <a:ext cx="698644" cy="152560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95846"/>
            <a:ext cx="2055431" cy="15256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7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3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8" y="448807"/>
            <a:ext cx="2794576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8" y="1204734"/>
            <a:ext cx="2794576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75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6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479227"/>
            <a:ext cx="1377037" cy="11422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479227"/>
            <a:ext cx="1377037" cy="11422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2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95846"/>
            <a:ext cx="2794576" cy="3479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441305"/>
            <a:ext cx="137070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657582"/>
            <a:ext cx="1370709" cy="9672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441305"/>
            <a:ext cx="137745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657582"/>
            <a:ext cx="1377459" cy="9672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81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3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259199"/>
            <a:ext cx="1640295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9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259199"/>
            <a:ext cx="1640295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95846"/>
            <a:ext cx="2794576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479227"/>
            <a:ext cx="2794576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1E196-663C-4F2F-8091-79619F0DE197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1668542"/>
            <a:ext cx="109353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1BA8A-42B1-4E3B-82D1-569D744E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25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3338" y="-28575"/>
            <a:ext cx="3326607" cy="1857375"/>
          </a:xfrm>
          <a:prstGeom prst="rect">
            <a:avLst/>
          </a:prstGeom>
          <a:solidFill>
            <a:srgbClr val="180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011" y="-91139"/>
            <a:ext cx="3716233" cy="203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7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59531" y="-26193"/>
            <a:ext cx="3326607" cy="1857375"/>
          </a:xfrm>
          <a:prstGeom prst="rect">
            <a:avLst/>
          </a:prstGeom>
          <a:solidFill>
            <a:srgbClr val="180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460" y="273843"/>
            <a:ext cx="2462016" cy="70485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40E2D7"/>
                </a:solidFill>
                <a:latin typeface="Mulish" pitchFamily="2" charset="-52"/>
              </a:rPr>
              <a:t>Иванов</a:t>
            </a:r>
            <a:br>
              <a:rPr lang="ru-RU" sz="2400" b="1" dirty="0" smtClean="0">
                <a:solidFill>
                  <a:srgbClr val="40E2D7"/>
                </a:solidFill>
                <a:latin typeface="Mulish" pitchFamily="2" charset="-52"/>
              </a:rPr>
            </a:br>
            <a:r>
              <a:rPr lang="ru-RU" sz="2400" b="1" dirty="0" smtClean="0">
                <a:solidFill>
                  <a:srgbClr val="40E2D7"/>
                </a:solidFill>
                <a:latin typeface="Mulish" pitchFamily="2" charset="-52"/>
              </a:rPr>
              <a:t>Иван</a:t>
            </a:r>
            <a:endParaRPr lang="ru-RU" sz="2400" b="1" dirty="0">
              <a:solidFill>
                <a:srgbClr val="40E2D7"/>
              </a:solidFill>
              <a:latin typeface="Mulish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81" y="948928"/>
            <a:ext cx="1161592" cy="283368"/>
          </a:xfrm>
        </p:spPr>
        <p:txBody>
          <a:bodyPr>
            <a:normAutofit/>
          </a:bodyPr>
          <a:lstStyle/>
          <a:p>
            <a:pPr algn="l"/>
            <a:r>
              <a:rPr lang="ru-RU" sz="1000" dirty="0" smtClean="0">
                <a:solidFill>
                  <a:srgbClr val="40E2D7"/>
                </a:solidFill>
                <a:latin typeface="Mulish" pitchFamily="2" charset="-52"/>
              </a:rPr>
              <a:t>Должность</a:t>
            </a:r>
            <a:endParaRPr lang="ru-RU" sz="1000" dirty="0">
              <a:solidFill>
                <a:srgbClr val="40E2D7"/>
              </a:solidFill>
              <a:latin typeface="Mulish" pitchFamily="2" charset="-52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292205" y="1284880"/>
            <a:ext cx="1161592" cy="28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240030" rtl="0" eaLnBrk="1" latinLnBrk="0" hangingPunct="1">
              <a:lnSpc>
                <a:spcPct val="90000"/>
              </a:lnSpc>
              <a:spcBef>
                <a:spcPts val="263"/>
              </a:spcBef>
              <a:buFont typeface="Arial" panose="020B0604020202020204" pitchFamily="34" charset="0"/>
              <a:buNone/>
              <a:defRPr sz="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01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5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003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4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006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007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9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4010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6012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" dirty="0" smtClean="0">
                <a:solidFill>
                  <a:srgbClr val="40E2D7"/>
                </a:solidFill>
                <a:latin typeface="Mulish" pitchFamily="2" charset="-52"/>
              </a:rPr>
              <a:t>сайт</a:t>
            </a:r>
            <a:endParaRPr lang="ru-RU" sz="800" dirty="0">
              <a:solidFill>
                <a:srgbClr val="40E2D7"/>
              </a:solidFill>
              <a:latin typeface="Mulish" pitchFamily="2" charset="-52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3901" y="364512"/>
            <a:ext cx="869156" cy="869156"/>
          </a:xfrm>
          <a:prstGeom prst="roundRect">
            <a:avLst/>
          </a:prstGeom>
          <a:solidFill>
            <a:srgbClr val="40E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7132" y="308545"/>
            <a:ext cx="981090" cy="981090"/>
          </a:xfrm>
          <a:prstGeom prst="roundRect">
            <a:avLst/>
          </a:prstGeom>
          <a:noFill/>
          <a:ln>
            <a:solidFill>
              <a:srgbClr val="40E2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87181" y="1119366"/>
            <a:ext cx="1263001" cy="28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240030" rtl="0" eaLnBrk="1" latinLnBrk="0" hangingPunct="1">
              <a:lnSpc>
                <a:spcPct val="90000"/>
              </a:lnSpc>
              <a:spcBef>
                <a:spcPts val="263"/>
              </a:spcBef>
              <a:buFont typeface="Arial" panose="020B0604020202020204" pitchFamily="34" charset="0"/>
              <a:buNone/>
              <a:defRPr sz="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01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5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003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4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006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007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9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40105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60120" indent="0" algn="ctr" defTabSz="240030" rtl="0" eaLnBrk="1" latinLnBrk="0" hangingPunct="1">
              <a:lnSpc>
                <a:spcPct val="90000"/>
              </a:lnSpc>
              <a:spcBef>
                <a:spcPts val="131"/>
              </a:spcBef>
              <a:buFont typeface="Arial" panose="020B0604020202020204" pitchFamily="34" charset="0"/>
              <a:buNone/>
              <a:defRPr sz="4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000" dirty="0" smtClean="0">
                <a:solidFill>
                  <a:srgbClr val="40E2D7"/>
                </a:solidFill>
                <a:latin typeface="Mulish" pitchFamily="2" charset="-52"/>
              </a:rPr>
              <a:t>Номер телефона</a:t>
            </a:r>
            <a:endParaRPr lang="ru-RU" sz="1000" dirty="0">
              <a:solidFill>
                <a:srgbClr val="40E2D7"/>
              </a:solidFill>
              <a:latin typeface="Mulish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77215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</Words>
  <Application>Microsoft Office PowerPoint</Application>
  <PresentationFormat>Произвольный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Mulish</vt:lpstr>
      <vt:lpstr>Тема Office</vt:lpstr>
      <vt:lpstr>Презентация PowerPoint</vt:lpstr>
      <vt:lpstr>Иванов Иван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3</cp:revision>
  <dcterms:created xsi:type="dcterms:W3CDTF">2025-08-25T20:16:05Z</dcterms:created>
  <dcterms:modified xsi:type="dcterms:W3CDTF">2025-08-25T20:34:09Z</dcterms:modified>
</cp:coreProperties>
</file>